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0" r:id="rId3"/>
    <p:sldId id="284" r:id="rId4"/>
    <p:sldId id="283" r:id="rId5"/>
    <p:sldId id="28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8A173-B430-6CBB-1D86-F6DF3A837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D13F615-8476-601A-4C32-63C7EE936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54BFD1-8CED-C21D-8028-F1A3EC5E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7BC087-D380-7CD3-93C5-CDFFAC820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B7DB21-F293-F1DC-BCCA-8197FDA7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55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4DF497-F69F-8A68-9638-B5809E18B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50323E-A375-FC75-FEA0-8C7762637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0C6247-3631-295E-256A-31FD5BDE5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57551A-CE4E-95EF-3B34-4B590DAF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A72BC4-011B-369E-AB5E-4C294307A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18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504AD76-A216-8A47-2F61-FFB471E07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E1F825-A86C-8C4C-2706-D59B5289B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CB1AAC-B8A6-8C85-76EC-AC24CB017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0ED1E5-893B-F876-2481-5077EFB87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19701E-B3F4-38EE-F41F-728520D29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49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C6FC97-8048-90A9-6491-7E9069001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21D352-8D3B-9300-1B22-0D07C4ED5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F6566C-C34A-24C6-0071-0714AC6FD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891696-0E83-AE5B-B04A-5F737C79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903E85-67C7-6B22-4B81-DCBC9A0BD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91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C1CC32-BB57-D308-0C78-DEA040F37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EE165F-9E05-AEE1-DC5E-2A89F3F9A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2D880D-3FCF-E5C9-596E-2EBB2A89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99DF96-1128-BB31-78C1-7781CEBA1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595802-5906-790C-2E2D-CFDF23D1B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36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9EDF8-01D8-8CF4-8D03-3E74D31A3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93A326-949E-6CC8-5CC7-30FB431FF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4AE220-3AE0-7FF5-0E43-140E2688B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7F3CFE-08B0-AC3D-1763-6E0D76633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4DCCE1-A77F-A7EA-97E6-D2A01424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2C82E6-4120-9E67-0E93-61906082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727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13FF3A-4A56-8B2E-5DDD-13DF5429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581AB3-7DBB-D04B-4A30-A49A6BC52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6F9EE3C-CCFC-303E-6FD4-1EDA8E335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839F27-60F8-1CA3-F697-3A6CEB582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23E94F3-E655-DF24-FC6B-6C4FC85407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DB2C88C-65EF-2DF2-1DC1-2EEBA4F9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602181-6D11-A781-A465-EBC3E20C5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EFF882-911A-5EE9-C5DD-93FC4CAE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14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0B248C-F691-422B-E9B7-3932F049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C248780-95DC-0F21-5A3D-ADB9706B5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3F2E2D-C55D-4F2E-F460-A82EB484F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F1D0F3-B104-C2C0-198A-A9189E9F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7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2C1C916-63CE-A3D4-A3FC-CE6B2447D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5331F9-8F22-2B81-9628-8B1729F86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AA815B-F239-8732-F84C-FE3057DB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94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322C10-6815-F9AC-7E59-923AEC365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5377F8-DD69-8D58-AFB1-20002CAAD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8AAE02-E861-FE6D-AA02-7E6ADD9DE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1AF4E0-C154-B61A-47DD-A2949FDD5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159EA9C-9E54-7CBB-CC3B-2BF298F82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9A436A-83C9-6DEB-9B4F-4BF6E5690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07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CAB673-C503-B0A7-A8C8-629AC58B2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D46B8F-3A2A-F1CD-C03F-665FE6D121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E3B27F6-F7CB-1F19-DC47-BA523F87F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D2A7D3-731C-ABF9-B1D0-ECCC28C1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527B9A-5745-E3FF-F498-7A85A1427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0F0114-0655-27E1-43CF-02D67A5E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61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6A28A3B-D391-7D54-4E14-408AB9740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2EFD24-3115-CD84-6567-590FC70B6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294A15-B512-1706-7348-6B671B325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3171EF-6217-491B-BD43-5DEF76BA2F54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739B1-9CEC-F334-8360-6537EE25C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A6EABB-D2F5-FFE7-DB8A-BDAA9F7A0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DDABC2-615A-4012-A0BB-EEEE1B336F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55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55459-E88D-5A5E-722E-172EDAD36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9926A47-F7CA-9488-92C6-D7EBC734D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100"/>
              <a:t>Faire la démarche pour une autre personne</a:t>
            </a:r>
          </a:p>
        </p:txBody>
      </p:sp>
      <p:sp>
        <p:nvSpPr>
          <p:cNvPr id="2" name="Titre 4">
            <a:extLst>
              <a:ext uri="{FF2B5EF4-FFF2-40B4-BE49-F238E27FC236}">
                <a16:creationId xmlns:a16="http://schemas.microsoft.com/office/drawing/2014/main" id="{BD02CE65-0F94-3111-8BE1-68E164C20081}"/>
              </a:ext>
            </a:extLst>
          </p:cNvPr>
          <p:cNvSpPr txBox="1">
            <a:spLocks/>
          </p:cNvSpPr>
          <p:nvPr/>
        </p:nvSpPr>
        <p:spPr>
          <a:xfrm>
            <a:off x="838200" y="2333297"/>
            <a:ext cx="4619621" cy="3843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latin typeface="+mn-lt"/>
                <a:ea typeface="+mn-ea"/>
                <a:cs typeface="+mn-cs"/>
              </a:rPr>
              <a:t>Demande d'autorisation individuelle de destruction du Grand Cormoran (Phalacrocorax carbosinensis) dans le département de la Somme au titre de la campagne 2026-2027</a:t>
            </a:r>
            <a:br>
              <a:rPr lang="en-US" sz="2000" b="1">
                <a:latin typeface="+mn-lt"/>
                <a:ea typeface="+mn-ea"/>
                <a:cs typeface="+mn-cs"/>
              </a:rPr>
            </a:br>
            <a:endParaRPr lang="en-US" sz="2000">
              <a:latin typeface="+mn-lt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14BFDE-E34A-073E-8E3E-D78FA9615C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749" r="35036" b="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9414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B751B-BFC3-6851-82D9-655FB247A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FB846A4-800F-62BA-F0F9-12DD8ECB42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956" t="4892" r="11514" b="7864"/>
          <a:stretch>
            <a:fillRect/>
          </a:stretch>
        </p:blipFill>
        <p:spPr>
          <a:xfrm>
            <a:off x="4419600" y="304035"/>
            <a:ext cx="5762626" cy="6249929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777EDB8E-3E8E-2425-664A-3198225E1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1" y="2686050"/>
            <a:ext cx="3933824" cy="661988"/>
          </a:xfrm>
        </p:spPr>
        <p:txBody>
          <a:bodyPr>
            <a:normAutofit fontScale="90000"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Coché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 « pour une autre personne »</a:t>
            </a:r>
          </a:p>
        </p:txBody>
      </p:sp>
    </p:spTree>
    <p:extLst>
      <p:ext uri="{BB962C8B-B14F-4D97-AF65-F5344CB8AC3E}">
        <p14:creationId xmlns:p14="http://schemas.microsoft.com/office/powerpoint/2010/main" val="83019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46245-A8FE-747E-BBB2-6079560CC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90944C2-5D5B-3FB9-33B7-58397E1B0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05" t="5144" r="16049"/>
          <a:stretch>
            <a:fillRect/>
          </a:stretch>
        </p:blipFill>
        <p:spPr>
          <a:xfrm>
            <a:off x="4143375" y="425954"/>
            <a:ext cx="5133975" cy="5844168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99C69F06-A13C-1B83-1A7A-B46BB51177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1" y="2686050"/>
            <a:ext cx="39338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</a:p>
        </p:txBody>
      </p:sp>
    </p:spTree>
    <p:extLst>
      <p:ext uri="{BB962C8B-B14F-4D97-AF65-F5344CB8AC3E}">
        <p14:creationId xmlns:p14="http://schemas.microsoft.com/office/powerpoint/2010/main" val="42008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89AA0-BF8A-05D5-7F06-8D5B1687C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90D394F-5EF9-EB9B-F682-4E8A65679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2" t="2916" r="17936"/>
          <a:stretch>
            <a:fillRect/>
          </a:stretch>
        </p:blipFill>
        <p:spPr>
          <a:xfrm>
            <a:off x="4062412" y="100011"/>
            <a:ext cx="5819775" cy="6657975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F8287810-2CCA-2A91-4C30-F2E9773DA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88" y="2767011"/>
            <a:ext cx="39338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</a:p>
        </p:txBody>
      </p:sp>
    </p:spTree>
    <p:extLst>
      <p:ext uri="{BB962C8B-B14F-4D97-AF65-F5344CB8AC3E}">
        <p14:creationId xmlns:p14="http://schemas.microsoft.com/office/powerpoint/2010/main" val="1215436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CEB66-7769-D6E3-6308-53F414A4E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E32198F-BEDF-4116-E72D-5CAB32046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76" t="2233" r="3204" b="3476"/>
          <a:stretch>
            <a:fillRect/>
          </a:stretch>
        </p:blipFill>
        <p:spPr>
          <a:xfrm>
            <a:off x="3047999" y="581025"/>
            <a:ext cx="6019801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242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Grand écran</PresentationFormat>
  <Paragraphs>5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Thème Office</vt:lpstr>
      <vt:lpstr>Faire la démarche pour une autre personne</vt:lpstr>
      <vt:lpstr>Coché   « pour une autre personne »</vt:lpstr>
      <vt:lpstr>Compléter les formulaires</vt:lpstr>
      <vt:lpstr>Compléter les formulaires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Dufrene</dc:creator>
  <cp:lastModifiedBy>David Dufrene</cp:lastModifiedBy>
  <cp:revision>1</cp:revision>
  <dcterms:created xsi:type="dcterms:W3CDTF">2026-08-26T09:04:58Z</dcterms:created>
  <dcterms:modified xsi:type="dcterms:W3CDTF">2026-08-26T09:05:54Z</dcterms:modified>
</cp:coreProperties>
</file>