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1" r:id="rId4"/>
    <p:sldId id="270" r:id="rId5"/>
    <p:sldId id="269" r:id="rId6"/>
    <p:sldId id="266" r:id="rId7"/>
    <p:sldId id="267" r:id="rId8"/>
    <p:sldId id="268" r:id="rId9"/>
    <p:sldId id="272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3E5A01-F918-3375-697A-B5BEF4815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740B0A-E656-ABD6-0E35-B007CD99F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5B8950-93CD-2238-4613-07182A006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FCE616-A44C-6EB8-FE77-5583F6295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781DF6-67AF-D6A5-FE06-67DA1307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51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A85B1F-52E9-A0FE-0155-FC8E47E1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0C6A8AF-015E-F045-1603-2C3F5B82F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AEDE4A-4285-7435-935B-94353A7FC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07F86D-6BB9-9B1F-E36E-84C371E42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092D72-D2F1-E3A1-B19D-94FED4E3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04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C90910-A850-12BB-A05F-360B6E3E9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1DA720-1ADD-4EF2-EF59-12E9E646B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261B53-8EAF-2E8C-A9D3-C0828E46C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0AD5C2-5A2D-C24C-1343-7488FCC5E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5EEF27-31D8-7211-25A4-622CB5134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7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CC6C7B-71AE-79C6-E56A-572484E2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2E6D1F-E34B-95C4-DFBB-AA4472F17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EC2387-730B-0365-65A9-E288E38EB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D0B3FB-97C3-2E3E-17B8-12294978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969A5C-38AD-142F-F635-4A3CC2AC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410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0B7643-2B64-8693-CAE6-E83DA0F2F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FF88C7-D6C1-3DE0-3E92-D27067D5E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40DC44-D0BA-F273-37FA-73B3AAFDC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F178D2-C337-941A-95F6-14105B50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BCE3CE-7EDF-FBB1-3391-1094EBF4E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9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9E7BB-650C-BEF6-1BD8-FEFFFB2B7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9605BE-5D61-1DDE-F4BA-07352C35DC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832C85-0BE6-A028-44FD-AAE8501F1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539272-7F4D-85EE-30F0-AEC0BCE15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22D1A5-4122-C672-F300-0CFD70CF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F756C1-6EEB-5DAD-CEDA-124B90279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97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DFE59B-C164-721B-4B71-356B8F679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BA1422-E629-0E4B-8C71-CADC5234C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ACBAF6-D35D-878C-B8C9-9C6ABF9F1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057E3B8-5EFC-0A79-B5CD-66F2B60EA3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25BE90-D698-664D-80BE-DB82C0458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C7CBB7B-88EB-9835-046E-CA3F07E79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6418EB9-D601-FF99-84FD-83EAB0178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72C4BA5-70F9-672A-4D3E-E7C69649A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14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FFB11-AA7C-4C80-2D96-A5B5883F3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07268AD-3B5C-A62C-3582-A34C78BBD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09D1A5-20AC-D326-CE8B-EE550939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37AF2B6-AE3D-C01B-24A8-E73651D3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16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055C111-2905-5137-04B4-8FDADF214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868500C-5E91-B83E-E6CD-4BA73E37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5BC062-8234-CDB1-92F8-2E270EE0A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62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8AFCEF-AD35-9E4E-233C-DD933E4CC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0F3397-70AB-5EF3-CBCA-F4620419F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AD8225B-E78D-1958-B96B-B11926653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597B37-EDE3-216D-B1BE-3193EF01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426FFD-921E-AB80-9C3C-9D202D87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C1E337-A6E7-AD2B-FF84-164576292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4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500EF-F700-05A2-B5A3-6397FD549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865FC99-7F08-7DC8-696D-6A5583EEFB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229461-A314-2703-916F-85012AA74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DBDF54-AF5C-C92D-08BD-2C693E31D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3D3165-D0D4-8C27-3395-506D2E704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59C30A-BE0D-7D89-6C18-4846610ED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400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40DB07-C8B3-1B55-6102-2868EC98E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CAEC82-27F3-9C8B-B842-32D266487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A92A1F-7A45-0AAA-D7F8-219B92656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00D810-4B7F-424D-899C-5ACE9224B005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1C1A5C-48EC-D0DC-86E1-DD4B0CD29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8CD478-D361-8CC2-E63F-6A1F29688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E34D74-8BA2-4C11-9227-B03DC66FA0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A8D59D-0AF3-797B-9950-00866D8D07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6DFDC6-8D98-6020-3BEB-07EEF5BFF3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037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78A29-6E5B-9009-A785-43EE68C42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5FCB287-DDDE-9ABB-3B12-B65595DE4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1" y="2571750"/>
            <a:ext cx="3914774" cy="121443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Les erreurs sont signalées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Elles sont simples à modifier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C7FFDA-F8C2-F78E-48AD-FE9627DEFA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4" t="398" r="34029" b="4537"/>
          <a:stretch>
            <a:fillRect/>
          </a:stretch>
        </p:blipFill>
        <p:spPr>
          <a:xfrm>
            <a:off x="4658628" y="535569"/>
            <a:ext cx="6461058" cy="57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0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37A57-52DD-383F-BABD-544DE5ACF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ED10024-2DFD-C547-5056-0FC9DAB0D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96" t="2667" r="13884" b="4280"/>
          <a:stretch>
            <a:fillRect/>
          </a:stretch>
        </p:blipFill>
        <p:spPr>
          <a:xfrm>
            <a:off x="3559241" y="171550"/>
            <a:ext cx="6575359" cy="6381549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AC52F15F-906A-0A0D-6445-09E8033CC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1" y="1733550"/>
            <a:ext cx="2486024" cy="661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Exemple</a:t>
            </a:r>
          </a:p>
        </p:txBody>
      </p:sp>
    </p:spTree>
    <p:extLst>
      <p:ext uri="{BB962C8B-B14F-4D97-AF65-F5344CB8AC3E}">
        <p14:creationId xmlns:p14="http://schemas.microsoft.com/office/powerpoint/2010/main" val="3344816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5E889-5F0E-AE04-5E4A-C5169DDB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D65FF04-74E0-5EA2-0E3C-8671883C7C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7" t="2667" r="11584" b="3860"/>
          <a:stretch>
            <a:fillRect/>
          </a:stretch>
        </p:blipFill>
        <p:spPr>
          <a:xfrm>
            <a:off x="2608446" y="365760"/>
            <a:ext cx="6766560" cy="6410425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7CC47A8F-8844-0B3E-96F0-172EDBB2F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1" y="2686050"/>
            <a:ext cx="2486024" cy="661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Exemple</a:t>
            </a:r>
          </a:p>
        </p:txBody>
      </p:sp>
    </p:spTree>
    <p:extLst>
      <p:ext uri="{BB962C8B-B14F-4D97-AF65-F5344CB8AC3E}">
        <p14:creationId xmlns:p14="http://schemas.microsoft.com/office/powerpoint/2010/main" val="160880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FA01C-A6B1-E5BF-B0DA-3D2CA3D08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F5A37BC-D8FC-52DA-95AA-10BFB920E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643467"/>
            <a:ext cx="4844952" cy="2785533"/>
          </a:xfrm>
        </p:spPr>
        <p:txBody>
          <a:bodyPr>
            <a:normAutofit fontScale="90000"/>
          </a:bodyPr>
          <a:lstStyle/>
          <a:p>
            <a:pPr algn="l"/>
            <a:r>
              <a:rPr lang="fr-FR" sz="4400" dirty="0"/>
              <a:t>Compte rendu de </a:t>
            </a:r>
            <a:br>
              <a:rPr lang="fr-FR" sz="4400" dirty="0"/>
            </a:br>
            <a:r>
              <a:rPr lang="fr-FR" sz="4400" dirty="0"/>
              <a:t>déclaration de tir </a:t>
            </a:r>
            <a:br>
              <a:rPr lang="fr-FR" sz="4400" dirty="0"/>
            </a:br>
            <a:br>
              <a:rPr lang="fr-FR" sz="4400" dirty="0"/>
            </a:br>
            <a:r>
              <a:rPr lang="fr-FR" sz="4400" dirty="0"/>
              <a:t>72h maxi après un tir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E12A20-DEB5-DDAC-9B33-9FE3DF7026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95" r="17395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DECA32-981D-F160-8432-9D6510C305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18" t="7972" r="14947"/>
          <a:stretch>
            <a:fillRect/>
          </a:stretch>
        </p:blipFill>
        <p:spPr>
          <a:xfrm>
            <a:off x="622571" y="4322673"/>
            <a:ext cx="4933312" cy="161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1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8494-4359-9064-BC00-297742A62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C0409ED-14E3-D9E7-BDFF-CEF9AE4592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53" t="3343" r="9954"/>
          <a:stretch>
            <a:fillRect/>
          </a:stretch>
        </p:blipFill>
        <p:spPr>
          <a:xfrm>
            <a:off x="1419225" y="444039"/>
            <a:ext cx="8415440" cy="603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5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8EB8E-4830-C815-64EC-C8FB056DD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C5E5E20-1396-1FD2-F11C-F28BA80FC7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05" r="14522" b="7941"/>
          <a:stretch>
            <a:fillRect/>
          </a:stretch>
        </p:blipFill>
        <p:spPr>
          <a:xfrm>
            <a:off x="301760" y="650132"/>
            <a:ext cx="9956666" cy="50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95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9DFC7-CFCC-0919-F66C-8588BFE3C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5C6E67F-291F-EE87-DA03-8F41B954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74" t="-1" r="20414" b="8780"/>
          <a:stretch>
            <a:fillRect/>
          </a:stretch>
        </p:blipFill>
        <p:spPr>
          <a:xfrm>
            <a:off x="289876" y="600892"/>
            <a:ext cx="10050148" cy="533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3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E238E-B377-C8F9-E651-030EB4D9C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D446BB2-0734-3088-EA78-4ABD80EC25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3" t="1543" r="4773" b="8792"/>
          <a:stretch>
            <a:fillRect/>
          </a:stretch>
        </p:blipFill>
        <p:spPr>
          <a:xfrm>
            <a:off x="1359503" y="209550"/>
            <a:ext cx="6420245" cy="625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84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1E2F5-2563-2178-4F45-3AAAE0CB4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1B10198-4FE8-ED89-1289-3F423FF51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528" y="2046491"/>
            <a:ext cx="3654355" cy="2387600"/>
          </a:xfrm>
        </p:spPr>
        <p:txBody>
          <a:bodyPr>
            <a:normAutofit fontScale="90000"/>
          </a:bodyPr>
          <a:lstStyle/>
          <a:p>
            <a:r>
              <a:rPr lang="fr-FR" sz="2700" b="1" dirty="0">
                <a:solidFill>
                  <a:srgbClr val="FF0000"/>
                </a:solidFill>
              </a:rPr>
              <a:t>Uniquement informations</a:t>
            </a:r>
            <a:br>
              <a:rPr lang="fr-FR" sz="2700" b="1" dirty="0">
                <a:solidFill>
                  <a:srgbClr val="FF0000"/>
                </a:solidFill>
              </a:rPr>
            </a:br>
            <a:br>
              <a:rPr lang="fr-FR" sz="2700" b="1" dirty="0">
                <a:solidFill>
                  <a:srgbClr val="FF0000"/>
                </a:solidFill>
              </a:rPr>
            </a:br>
            <a:r>
              <a:rPr lang="fr-FR" sz="2700" b="1" dirty="0">
                <a:solidFill>
                  <a:srgbClr val="FF0000"/>
                </a:solidFill>
              </a:rPr>
              <a:t>Protection des données personnelles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3B41F6-54D0-2D56-639D-A34902E3AF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08" t="13589" r="9241"/>
          <a:stretch>
            <a:fillRect/>
          </a:stretch>
        </p:blipFill>
        <p:spPr>
          <a:xfrm>
            <a:off x="3968883" y="772892"/>
            <a:ext cx="7908589" cy="54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4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36173-0945-EA57-306A-BF0DE5F1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7431C9F-ACD6-D9EC-911F-4AFF697878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4" t="2955" r="17209" b="8936"/>
          <a:stretch>
            <a:fillRect/>
          </a:stretch>
        </p:blipFill>
        <p:spPr>
          <a:xfrm>
            <a:off x="1076325" y="491246"/>
            <a:ext cx="7877175" cy="587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35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27E1-C2AC-5E61-36A5-B6CE7E2CD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31586FF-810A-0A13-C4C1-51DEB022F4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3194" r="4611" b="10556"/>
          <a:stretch>
            <a:fillRect/>
          </a:stretch>
        </p:blipFill>
        <p:spPr>
          <a:xfrm>
            <a:off x="3305174" y="315162"/>
            <a:ext cx="7019925" cy="6227676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CA180691-56C2-71A2-B2DA-766E4CCC1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212" y="1504950"/>
            <a:ext cx="2981325" cy="1804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Attention une erreur de frappe impacterai le quota</a:t>
            </a:r>
            <a:br>
              <a:rPr lang="fr-FR" sz="2400" b="1" dirty="0">
                <a:solidFill>
                  <a:srgbClr val="FF0000"/>
                </a:solidFill>
              </a:rPr>
            </a:b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7A8DC96-FC34-EE2B-E0F4-8E71BB2DF946}"/>
              </a:ext>
            </a:extLst>
          </p:cNvPr>
          <p:cNvSpPr txBox="1">
            <a:spLocks/>
          </p:cNvSpPr>
          <p:nvPr/>
        </p:nvSpPr>
        <p:spPr>
          <a:xfrm>
            <a:off x="161926" y="3548063"/>
            <a:ext cx="2995611" cy="10858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solidFill>
                  <a:srgbClr val="FF0000"/>
                </a:solidFill>
              </a:rPr>
              <a:t>Attention bien sélectionner le type d’eau – FD 80 Eau libre</a:t>
            </a:r>
          </a:p>
        </p:txBody>
      </p:sp>
    </p:spTree>
    <p:extLst>
      <p:ext uri="{BB962C8B-B14F-4D97-AF65-F5344CB8AC3E}">
        <p14:creationId xmlns:p14="http://schemas.microsoft.com/office/powerpoint/2010/main" val="22942260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Grand écran</PresentationFormat>
  <Paragraphs>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Thème Office</vt:lpstr>
      <vt:lpstr>Présentation PowerPoint</vt:lpstr>
      <vt:lpstr>Compte rendu de  déclaration de tir   72h maxi après un tir</vt:lpstr>
      <vt:lpstr>Présentation PowerPoint</vt:lpstr>
      <vt:lpstr>Présentation PowerPoint</vt:lpstr>
      <vt:lpstr>Présentation PowerPoint</vt:lpstr>
      <vt:lpstr>Présentation PowerPoint</vt:lpstr>
      <vt:lpstr>Uniquement informations  Protection des données personnelles </vt:lpstr>
      <vt:lpstr>Présentation PowerPoint</vt:lpstr>
      <vt:lpstr>Attention une erreur de frappe impacterai le quota </vt:lpstr>
      <vt:lpstr>Les erreurs sont signalées  Elles sont simples à modifier</vt:lpstr>
      <vt:lpstr>Exemple</vt:lpstr>
      <vt:lpstr>Exemple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Dufrene</dc:creator>
  <cp:lastModifiedBy>David Dufrene</cp:lastModifiedBy>
  <cp:revision>1</cp:revision>
  <dcterms:created xsi:type="dcterms:W3CDTF">2026-08-26T09:02:54Z</dcterms:created>
  <dcterms:modified xsi:type="dcterms:W3CDTF">2026-08-26T09:03:10Z</dcterms:modified>
</cp:coreProperties>
</file>